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3"/>
  </p:notesMasterIdLst>
  <p:handoutMasterIdLst>
    <p:handoutMasterId r:id="rId14"/>
  </p:handoutMasterIdLst>
  <p:sldIdLst>
    <p:sldId id="410" r:id="rId5"/>
    <p:sldId id="383" r:id="rId6"/>
    <p:sldId id="391" r:id="rId7"/>
    <p:sldId id="411" r:id="rId8"/>
    <p:sldId id="397" r:id="rId9"/>
    <p:sldId id="408" r:id="rId10"/>
    <p:sldId id="412" r:id="rId11"/>
    <p:sldId id="40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6E5D0-9335-4331-8FAB-69C9A68A38C1}" v="16" dt="2025-01-29T22:19:32.087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1" autoAdjust="0"/>
    <p:restoredTop sz="96301" autoAdjust="0"/>
  </p:normalViewPr>
  <p:slideViewPr>
    <p:cSldViewPr snapToGrid="0">
      <p:cViewPr varScale="1">
        <p:scale>
          <a:sx n="92" d="100"/>
          <a:sy n="92" d="100"/>
        </p:scale>
        <p:origin x="106" y="3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oke B. Levecchi" userId="2caf8135-40c3-4b5b-8666-da7f2b06fdeb" providerId="ADAL" clId="{511828E9-043E-F040-86CB-AECD85BA7FB7}"/>
    <pc:docChg chg="delSld">
      <pc:chgData name="Brooke B. Levecchi" userId="2caf8135-40c3-4b5b-8666-da7f2b06fdeb" providerId="ADAL" clId="{511828E9-043E-F040-86CB-AECD85BA7FB7}" dt="2025-01-29T22:28:55.283" v="0" actId="2696"/>
      <pc:docMkLst>
        <pc:docMk/>
      </pc:docMkLst>
      <pc:sldChg chg="del">
        <pc:chgData name="Brooke B. Levecchi" userId="2caf8135-40c3-4b5b-8666-da7f2b06fdeb" providerId="ADAL" clId="{511828E9-043E-F040-86CB-AECD85BA7FB7}" dt="2025-01-29T22:28:55.283" v="0" actId="2696"/>
        <pc:sldMkLst>
          <pc:docMk/>
          <pc:sldMk cId="4261132419" sldId="398"/>
        </pc:sldMkLst>
      </pc:sldChg>
      <pc:sldChg chg="del">
        <pc:chgData name="Brooke B. Levecchi" userId="2caf8135-40c3-4b5b-8666-da7f2b06fdeb" providerId="ADAL" clId="{511828E9-043E-F040-86CB-AECD85BA7FB7}" dt="2025-01-29T22:28:55.283" v="0" actId="2696"/>
        <pc:sldMkLst>
          <pc:docMk/>
          <pc:sldMk cId="752428618" sldId="403"/>
        </pc:sldMkLst>
      </pc:sldChg>
      <pc:sldChg chg="del">
        <pc:chgData name="Brooke B. Levecchi" userId="2caf8135-40c3-4b5b-8666-da7f2b06fdeb" providerId="ADAL" clId="{511828E9-043E-F040-86CB-AECD85BA7FB7}" dt="2025-01-29T22:28:55.283" v="0" actId="2696"/>
        <pc:sldMkLst>
          <pc:docMk/>
          <pc:sldMk cId="1850768898" sldId="404"/>
        </pc:sldMkLst>
      </pc:sldChg>
      <pc:sldChg chg="del">
        <pc:chgData name="Brooke B. Levecchi" userId="2caf8135-40c3-4b5b-8666-da7f2b06fdeb" providerId="ADAL" clId="{511828E9-043E-F040-86CB-AECD85BA7FB7}" dt="2025-01-29T22:28:55.283" v="0" actId="2696"/>
        <pc:sldMkLst>
          <pc:docMk/>
          <pc:sldMk cId="4127695141" sldId="405"/>
        </pc:sldMkLst>
      </pc:sldChg>
      <pc:sldChg chg="del">
        <pc:chgData name="Brooke B. Levecchi" userId="2caf8135-40c3-4b5b-8666-da7f2b06fdeb" providerId="ADAL" clId="{511828E9-043E-F040-86CB-AECD85BA7FB7}" dt="2025-01-29T22:28:55.283" v="0" actId="2696"/>
        <pc:sldMkLst>
          <pc:docMk/>
          <pc:sldMk cId="298364507" sldId="406"/>
        </pc:sldMkLst>
      </pc:sldChg>
    </pc:docChg>
  </pc:docChgLst>
  <pc:docChgLst>
    <pc:chgData name="Brooke B. Levecchi" userId="S::leveccbb@pwcs.edu::2caf8135-40c3-4b5b-8666-da7f2b06fdeb" providerId="AD" clId="Web-{7BF6E5D0-9335-4331-8FAB-69C9A68A38C1}"/>
    <pc:docChg chg="addSld modSld">
      <pc:chgData name="Brooke B. Levecchi" userId="S::leveccbb@pwcs.edu::2caf8135-40c3-4b5b-8666-da7f2b06fdeb" providerId="AD" clId="Web-{7BF6E5D0-9335-4331-8FAB-69C9A68A38C1}" dt="2025-01-29T22:19:30.775" v="12"/>
      <pc:docMkLst>
        <pc:docMk/>
      </pc:docMkLst>
      <pc:sldChg chg="addSp delSp modSp add replId">
        <pc:chgData name="Brooke B. Levecchi" userId="S::leveccbb@pwcs.edu::2caf8135-40c3-4b5b-8666-da7f2b06fdeb" providerId="AD" clId="Web-{7BF6E5D0-9335-4331-8FAB-69C9A68A38C1}" dt="2025-01-29T22:18:59.259" v="9"/>
        <pc:sldMkLst>
          <pc:docMk/>
          <pc:sldMk cId="837854203" sldId="411"/>
        </pc:sldMkLst>
        <pc:spChg chg="del mod">
          <ac:chgData name="Brooke B. Levecchi" userId="S::leveccbb@pwcs.edu::2caf8135-40c3-4b5b-8666-da7f2b06fdeb" providerId="AD" clId="Web-{7BF6E5D0-9335-4331-8FAB-69C9A68A38C1}" dt="2025-01-29T22:18:55.478" v="8"/>
          <ac:spMkLst>
            <pc:docMk/>
            <pc:sldMk cId="837854203" sldId="411"/>
            <ac:spMk id="3" creationId="{12A4599E-83B4-21EA-5E2C-E5F0C1C013EE}"/>
          </ac:spMkLst>
        </pc:spChg>
        <pc:spChg chg="add del mod">
          <ac:chgData name="Brooke B. Levecchi" userId="S::leveccbb@pwcs.edu::2caf8135-40c3-4b5b-8666-da7f2b06fdeb" providerId="AD" clId="Web-{7BF6E5D0-9335-4331-8FAB-69C9A68A38C1}" dt="2025-01-29T22:17:19.697" v="6"/>
          <ac:spMkLst>
            <pc:docMk/>
            <pc:sldMk cId="837854203" sldId="411"/>
            <ac:spMk id="4" creationId="{1C1DF218-80CD-3AD3-C5B1-BCED72C14AC1}"/>
          </ac:spMkLst>
        </pc:spChg>
        <pc:spChg chg="del">
          <ac:chgData name="Brooke B. Levecchi" userId="S::leveccbb@pwcs.edu::2caf8135-40c3-4b5b-8666-da7f2b06fdeb" providerId="AD" clId="Web-{7BF6E5D0-9335-4331-8FAB-69C9A68A38C1}" dt="2025-01-29T22:17:15.885" v="5"/>
          <ac:spMkLst>
            <pc:docMk/>
            <pc:sldMk cId="837854203" sldId="411"/>
            <ac:spMk id="7" creationId="{C6DA28B5-859D-F9F8-8E04-4C6EB0EBA7B2}"/>
          </ac:spMkLst>
        </pc:spChg>
        <pc:spChg chg="add del mod">
          <ac:chgData name="Brooke B. Levecchi" userId="S::leveccbb@pwcs.edu::2caf8135-40c3-4b5b-8666-da7f2b06fdeb" providerId="AD" clId="Web-{7BF6E5D0-9335-4331-8FAB-69C9A68A38C1}" dt="2025-01-29T22:18:59.259" v="9"/>
          <ac:spMkLst>
            <pc:docMk/>
            <pc:sldMk cId="837854203" sldId="411"/>
            <ac:spMk id="8" creationId="{1E535597-B109-DBDC-52B4-EBB34DBA164F}"/>
          </ac:spMkLst>
        </pc:spChg>
        <pc:picChg chg="add mod">
          <ac:chgData name="Brooke B. Levecchi" userId="S::leveccbb@pwcs.edu::2caf8135-40c3-4b5b-8666-da7f2b06fdeb" providerId="AD" clId="Web-{7BF6E5D0-9335-4331-8FAB-69C9A68A38C1}" dt="2025-01-29T22:18:48.337" v="7"/>
          <ac:picMkLst>
            <pc:docMk/>
            <pc:sldMk cId="837854203" sldId="411"/>
            <ac:picMk id="5" creationId="{C824DD3F-B8FC-D2BD-795A-4B50704429CC}"/>
          </ac:picMkLst>
        </pc:picChg>
      </pc:sldChg>
      <pc:sldChg chg="addSp delSp modSp add replId">
        <pc:chgData name="Brooke B. Levecchi" userId="S::leveccbb@pwcs.edu::2caf8135-40c3-4b5b-8666-da7f2b06fdeb" providerId="AD" clId="Web-{7BF6E5D0-9335-4331-8FAB-69C9A68A38C1}" dt="2025-01-29T22:19:30.775" v="12"/>
        <pc:sldMkLst>
          <pc:docMk/>
          <pc:sldMk cId="2029672344" sldId="412"/>
        </pc:sldMkLst>
        <pc:picChg chg="add mod">
          <ac:chgData name="Brooke B. Levecchi" userId="S::leveccbb@pwcs.edu::2caf8135-40c3-4b5b-8666-da7f2b06fdeb" providerId="AD" clId="Web-{7BF6E5D0-9335-4331-8FAB-69C9A68A38C1}" dt="2025-01-29T22:19:30.775" v="12"/>
          <ac:picMkLst>
            <pc:docMk/>
            <pc:sldMk cId="2029672344" sldId="412"/>
            <ac:picMk id="3" creationId="{86B515E9-4D8C-340E-4049-BC0FC646DE1A}"/>
          </ac:picMkLst>
        </pc:picChg>
        <pc:picChg chg="del">
          <ac:chgData name="Brooke B. Levecchi" userId="S::leveccbb@pwcs.edu::2caf8135-40c3-4b5b-8666-da7f2b06fdeb" providerId="AD" clId="Web-{7BF6E5D0-9335-4331-8FAB-69C9A68A38C1}" dt="2025-01-29T22:19:29.056" v="11"/>
          <ac:picMkLst>
            <pc:docMk/>
            <pc:sldMk cId="2029672344" sldId="412"/>
            <ac:picMk id="6" creationId="{3541C6EE-FC5C-45FE-E143-EC3BF9BE18F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2/14/2025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2/14/2025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BDE3B-F95C-91A6-A492-5680E3EF0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B73BE-7F5D-4B74-10EC-7634B23B79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002A9A-1AD7-8F0E-D7E2-F3616F18C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DD4B9-0475-96A3-552D-4700A03AD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7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808A7-C116-9082-E648-E42C50B2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F49B81-9D56-630C-7D3D-CF6BD5106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72D599-9FEF-6359-0180-256A25894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837E6-D1A0-8558-6D97-EDBA2CBF4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43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7260" y="573524"/>
            <a:ext cx="5279757" cy="3291840"/>
          </a:xfrm>
        </p:spPr>
        <p:txBody>
          <a:bodyPr/>
          <a:lstStyle/>
          <a:p>
            <a:r>
              <a:rPr lang="en-US" dirty="0"/>
              <a:t>Neabsco </a:t>
            </a:r>
            <a:br>
              <a:rPr lang="en-US" dirty="0"/>
            </a:br>
            <a:r>
              <a:rPr lang="en-US" dirty="0"/>
              <a:t>January Advisory</a:t>
            </a:r>
            <a:br>
              <a:rPr lang="en-US" dirty="0"/>
            </a:br>
            <a:r>
              <a:rPr lang="en-US" dirty="0"/>
              <a:t>Council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B3A268-DF75-068F-7420-D891A345C1A1}"/>
              </a:ext>
            </a:extLst>
          </p:cNvPr>
          <p:cNvSpPr txBox="1"/>
          <p:nvPr/>
        </p:nvSpPr>
        <p:spPr>
          <a:xfrm>
            <a:off x="6285052" y="4120587"/>
            <a:ext cx="1924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January 29, 2025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4A0A95-8296-5FCB-4E0C-BD7953ABA0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163" y="2331057"/>
            <a:ext cx="9764648" cy="338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Middle of the Year Data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sz="2800" dirty="0"/>
              <a:t>Grades 2-5 HMH</a:t>
            </a:r>
          </a:p>
          <a:p>
            <a:r>
              <a:rPr lang="en-US" sz="2800" dirty="0"/>
              <a:t>Grades 3-5 Math VGA – Virginia Growth Assessment</a:t>
            </a:r>
          </a:p>
          <a:p>
            <a:r>
              <a:rPr lang="en-US" sz="2800" dirty="0"/>
              <a:t>VALLSS – K-3 (Code based assessments only)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6D2EB-143E-9289-454D-13F1D9116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AEC37543-F187-5114-3FD5-65348D16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31248FD-296C-F3A2-F16D-064D13A7A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2F70171-F254-CFF6-B29C-E54332FA3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8A67883-FAF5-3FB2-029D-3C36CEB26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5" name="Picture 4" descr="A screenshot of a graph&#10;&#10;AI-generated content may be incorrect.">
            <a:extLst>
              <a:ext uri="{FF2B5EF4-FFF2-40B4-BE49-F238E27FC236}">
                <a16:creationId xmlns:a16="http://schemas.microsoft.com/office/drawing/2014/main" id="{C824DD3F-B8FC-D2BD-795A-4B5070442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563" y="371475"/>
            <a:ext cx="9286875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85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5907744-702F-B2C1-2D16-8538077F3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930" y="231015"/>
            <a:ext cx="7724491" cy="610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636271"/>
          </a:xfrm>
        </p:spPr>
        <p:txBody>
          <a:bodyPr/>
          <a:lstStyle/>
          <a:p>
            <a:pPr algn="ctr"/>
            <a:r>
              <a:rPr lang="en-US" dirty="0"/>
              <a:t>HMH Data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9B23A8-FD80-F59E-9C32-4EA3D3B56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06" y="914400"/>
            <a:ext cx="9778365" cy="536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B946E-FDEE-1B54-10FC-7512F2BB0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B9348-5068-0223-AC01-DB6C96801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636271"/>
          </a:xfrm>
        </p:spPr>
        <p:txBody>
          <a:bodyPr/>
          <a:lstStyle/>
          <a:p>
            <a:pPr algn="ctr"/>
            <a:r>
              <a:rPr lang="en-US" dirty="0"/>
              <a:t>HMH Data</a:t>
            </a:r>
          </a:p>
        </p:txBody>
      </p:sp>
      <p:pic>
        <p:nvPicPr>
          <p:cNvPr id="3" name="Picture 2" descr="A close-up of a graph&#10;&#10;AI-generated content may be incorrect.">
            <a:extLst>
              <a:ext uri="{FF2B5EF4-FFF2-40B4-BE49-F238E27FC236}">
                <a16:creationId xmlns:a16="http://schemas.microsoft.com/office/drawing/2014/main" id="{86B515E9-4D8C-340E-4049-BC0FC646D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563" y="0"/>
            <a:ext cx="92868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672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</p:spPr>
        <p:txBody>
          <a:bodyPr/>
          <a:lstStyle/>
          <a:p>
            <a:r>
              <a:rPr lang="en-US" dirty="0"/>
              <a:t>Navigating Q&amp;A sessions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E646BF5-2BFF-231F-A6AE-C6C4ACC5A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673" y="281667"/>
            <a:ext cx="9388654" cy="629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401E770BE134F959DBDB9788586E3" ma:contentTypeVersion="13" ma:contentTypeDescription="Create a new document." ma:contentTypeScope="" ma:versionID="dde82cbd26bdb8389fdd8056cc1ee05d">
  <xsd:schema xmlns:xsd="http://www.w3.org/2001/XMLSchema" xmlns:xs="http://www.w3.org/2001/XMLSchema" xmlns:p="http://schemas.microsoft.com/office/2006/metadata/properties" xmlns:ns2="4815723c-cda3-4597-971f-4c34148aadd2" xmlns:ns3="24ccb90b-6fbe-4fe6-aaa0-be4779251b8f" targetNamespace="http://schemas.microsoft.com/office/2006/metadata/properties" ma:root="true" ma:fieldsID="3d36a4c6be6a18ffe23fbacae4684784" ns2:_="" ns3:_="">
    <xsd:import namespace="4815723c-cda3-4597-971f-4c34148aadd2"/>
    <xsd:import namespace="24ccb90b-6fbe-4fe6-aaa0-be4779251b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15723c-cda3-4597-971f-4c34148aad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23fc58c-6e33-4da0-902c-7e32230b8d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ccb90b-6fbe-4fe6-aaa0-be4779251b8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360126-adb1-4343-87f2-887eb9a0d904}" ma:internalName="TaxCatchAll" ma:showField="CatchAllData" ma:web="24ccb90b-6fbe-4fe6-aaa0-be4779251b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ccb90b-6fbe-4fe6-aaa0-be4779251b8f" xsi:nil="true"/>
    <lcf76f155ced4ddcb4097134ff3c332f xmlns="4815723c-cda3-4597-971f-4c34148aad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326BEB-15D0-44FD-BE06-54B7B51D0E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15723c-cda3-4597-971f-4c34148aadd2"/>
    <ds:schemaRef ds:uri="24ccb90b-6fbe-4fe6-aaa0-be4779251b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24ccb90b-6fbe-4fe6-aaa0-be4779251b8f"/>
    <ds:schemaRef ds:uri="4815723c-cda3-4597-971f-4c34148aadd2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{40B99605-A182-423A-BE29-F38A0BFC7B29}tf78853419_win32</Template>
  <TotalTime>13</TotalTime>
  <Words>53</Words>
  <Application>Microsoft Office PowerPoint</Application>
  <PresentationFormat>Widescreen</PresentationFormat>
  <Paragraphs>18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</vt:lpstr>
      <vt:lpstr>Custom</vt:lpstr>
      <vt:lpstr>Neabsco  January Advisory Council</vt:lpstr>
      <vt:lpstr>Agenda</vt:lpstr>
      <vt:lpstr>Middle of the Year Data</vt:lpstr>
      <vt:lpstr>PowerPoint Presentation</vt:lpstr>
      <vt:lpstr>PowerPoint Presentation</vt:lpstr>
      <vt:lpstr>HMH Data</vt:lpstr>
      <vt:lpstr>HMH Data</vt:lpstr>
      <vt:lpstr>Navigating Q&amp;A sessions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Brooke B. Levecchi</dc:creator>
  <cp:lastModifiedBy>Allison Scott</cp:lastModifiedBy>
  <cp:revision>12</cp:revision>
  <dcterms:created xsi:type="dcterms:W3CDTF">2025-01-29T22:02:16Z</dcterms:created>
  <dcterms:modified xsi:type="dcterms:W3CDTF">2025-02-14T20:52:26Z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0x0101000A6401E770BE134F959DBDB9788586E3</vt:lpwstr>
  </property>
  <property fmtid="{D5CDD505-2E9C-101B-9397-08002B2CF9AE}" pid="3" name="MediaServiceImageTags">
    <vt:lpwstr/>
  </property>
</Properties>
</file>