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4022A-D248-6D91-FD9B-65E549200979}" v="41" dt="2024-12-11T21:24:35.439"/>
    <p1510:client id="{B1CC9D48-A05C-F14A-A498-E3B30C87780B}" v="11" dt="2024-12-11T22:18:01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98" d="100"/>
          <a:sy n="98" d="100"/>
        </p:scale>
        <p:origin x="8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wcs.edu/about_us/closings/codes/inde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wcs.edu/academics___programs/advanced_academics___specialty_programs/specialty_programs/elementary_school_programs/inde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164B8-F844-4D15-2BF4-E2A60122A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B21AF-118E-1E92-0CF9-481F367DA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December 11, 2024</a:t>
            </a:r>
          </a:p>
        </p:txBody>
      </p:sp>
      <p:pic>
        <p:nvPicPr>
          <p:cNvPr id="5" name="Picture 4" descr="A logo with a star and lines&#10;&#10;Description automatically generated">
            <a:extLst>
              <a:ext uri="{FF2B5EF4-FFF2-40B4-BE49-F238E27FC236}">
                <a16:creationId xmlns:a16="http://schemas.microsoft.com/office/drawing/2014/main" id="{C6EC04A2-2ABA-B12F-A83F-0D23746A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4" y="640078"/>
            <a:ext cx="721597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22CC-7AA3-459C-FBFC-09EBBB80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5135"/>
            <a:ext cx="7729728" cy="118872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5" name="Picture 4" descr="A person and a child walking on a sidewalk&#10;&#10;Description automatically generated">
            <a:extLst>
              <a:ext uri="{FF2B5EF4-FFF2-40B4-BE49-F238E27FC236}">
                <a16:creationId xmlns:a16="http://schemas.microsoft.com/office/drawing/2014/main" id="{95054A4D-73ED-0A21-7243-7DB37497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7" y="1890406"/>
            <a:ext cx="3243134" cy="4324179"/>
          </a:xfrm>
          <a:prstGeom prst="rect">
            <a:avLst/>
          </a:prstGeom>
        </p:spPr>
      </p:pic>
      <p:pic>
        <p:nvPicPr>
          <p:cNvPr id="7" name="Picture 6" descr="A child riding on a inflatable duck&#10;&#10;Description automatically generated">
            <a:extLst>
              <a:ext uri="{FF2B5EF4-FFF2-40B4-BE49-F238E27FC236}">
                <a16:creationId xmlns:a16="http://schemas.microsoft.com/office/drawing/2014/main" id="{4C05F819-CB76-AC49-28F7-7856CD44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28" y="1890405"/>
            <a:ext cx="3243135" cy="4324180"/>
          </a:xfrm>
          <a:prstGeom prst="rect">
            <a:avLst/>
          </a:prstGeom>
        </p:spPr>
      </p:pic>
      <p:pic>
        <p:nvPicPr>
          <p:cNvPr id="9" name="Picture 8" descr="A group of kids walking in a hallway&#10;&#10;Description automatically generated">
            <a:extLst>
              <a:ext uri="{FF2B5EF4-FFF2-40B4-BE49-F238E27FC236}">
                <a16:creationId xmlns:a16="http://schemas.microsoft.com/office/drawing/2014/main" id="{CC3847BA-2F32-E95B-3D1B-10B7AA74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811" y="1890405"/>
            <a:ext cx="2115639" cy="43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337F-9CFD-3A26-0A93-E9BE8841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29D8-4A67-5F72-A4D2-41C3FAB0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 Data 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A9CB-1D08-4528-753B-64BB3B68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r>
              <a:rPr lang="en-US" dirty="0"/>
              <a:t>Learning and Achievement for All</a:t>
            </a:r>
          </a:p>
          <a:p>
            <a:r>
              <a:rPr lang="en-US" dirty="0"/>
              <a:t>Reading</a:t>
            </a:r>
          </a:p>
          <a:p>
            <a:r>
              <a:rPr lang="en-US" dirty="0"/>
              <a:t>Math</a:t>
            </a:r>
          </a:p>
          <a:p>
            <a:r>
              <a:rPr lang="en-US" dirty="0"/>
              <a:t>Science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Attendance</a:t>
            </a:r>
          </a:p>
          <a:p>
            <a:pPr marL="0" indent="0">
              <a:buNone/>
            </a:pPr>
            <a:r>
              <a:rPr lang="en-US" dirty="0"/>
              <a:t>Below 10% every month since school starts</a:t>
            </a:r>
          </a:p>
        </p:txBody>
      </p:sp>
      <p:pic>
        <p:nvPicPr>
          <p:cNvPr id="5" name="Picture 4" descr="A magnifying glass over a blue and blue screens&#10;&#10;Description automatically generated">
            <a:extLst>
              <a:ext uri="{FF2B5EF4-FFF2-40B4-BE49-F238E27FC236}">
                <a16:creationId xmlns:a16="http://schemas.microsoft.com/office/drawing/2014/main" id="{2D26F913-6555-2F5B-AA15-21D08248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04" y="2644222"/>
            <a:ext cx="3713988" cy="37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8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BEDF-02E3-DBC1-BB59-088F3237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0D46-94D5-AB62-134B-C2506446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C530-F9D8-55C3-4015-5E60165F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General Funds  to date: $450,773.83</a:t>
            </a:r>
          </a:p>
          <a:p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All in VA Tutoring</a:t>
            </a:r>
          </a:p>
          <a:p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VALLSS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ABE6-CFF0-0CF8-06E7-09F3169D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Inclement weather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A9F-4A9C-AD1F-D7F2-66D5E93B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https://www.pwcs.edu/about_us/closings/codes/index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1B523-07B9-E38E-466B-160B6646E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144597"/>
            <a:ext cx="7772400" cy="29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A9B9-D79A-8176-0073-6B48B9A8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with VALLSS?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287F-76A8-B34E-DE05-7DD50782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lementary students leading the way in reading achievement with VALLSS scores">
            <a:extLst>
              <a:ext uri="{FF2B5EF4-FFF2-40B4-BE49-F238E27FC236}">
                <a16:creationId xmlns:a16="http://schemas.microsoft.com/office/drawing/2014/main" id="{26AD5948-66E1-13EB-C672-8BC5B963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63" y="2459948"/>
            <a:ext cx="8225498" cy="43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307C0-B7F8-0F03-CE64-98E2556F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62E-A7AE-1375-CC17-2A7A11B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program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EA5A96-9BC7-93E6-2D52-31E3C5FD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84" y="2638044"/>
            <a:ext cx="10033656" cy="3980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Here are some key dates for the 2024–2025 specialty program application process for Prince William County Public Schools (PWCS):</a:t>
            </a:r>
            <a:endParaRPr lang="en-US" sz="1600" dirty="0"/>
          </a:p>
          <a:p>
            <a:r>
              <a:rPr lang="en-US" sz="1400" b="1" dirty="0">
                <a:ea typeface="+mn-lt"/>
                <a:cs typeface="+mn-lt"/>
              </a:rPr>
              <a:t>Application open</a:t>
            </a:r>
            <a:r>
              <a:rPr lang="en-US" sz="1400" dirty="0">
                <a:ea typeface="+mn-lt"/>
                <a:cs typeface="+mn-lt"/>
              </a:rPr>
              <a:t>: November 1, 2024 </a:t>
            </a:r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Application deadline</a:t>
            </a:r>
            <a:r>
              <a:rPr lang="en-US" sz="1400" dirty="0">
                <a:ea typeface="+mn-lt"/>
                <a:cs typeface="+mn-lt"/>
              </a:rPr>
              <a:t>: February 1, 2025, for all programs except the Center for Fine and Performing Arts, which has a deadline of December 14, 2024 </a:t>
            </a:r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Student acceptances</a:t>
            </a:r>
            <a:r>
              <a:rPr lang="en-US" sz="1400" dirty="0">
                <a:ea typeface="+mn-lt"/>
                <a:cs typeface="+mn-lt"/>
              </a:rPr>
              <a:t>: Announced in mid-to-late February </a:t>
            </a:r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Seat acceptance deadline</a:t>
            </a:r>
            <a:r>
              <a:rPr lang="en-US" sz="1400" dirty="0">
                <a:ea typeface="+mn-lt"/>
                <a:cs typeface="+mn-lt"/>
              </a:rPr>
              <a:t>: March 5, 2024 </a:t>
            </a:r>
            <a:endParaRPr lang="en-US" sz="1400" dirty="0"/>
          </a:p>
          <a:p>
            <a:r>
              <a:rPr lang="en-US" sz="1600" dirty="0">
                <a:ea typeface="+mn-lt"/>
                <a:cs typeface="+mn-lt"/>
              </a:rPr>
              <a:t>The application process is completed through </a:t>
            </a:r>
            <a:r>
              <a:rPr lang="en-US" sz="1600" err="1">
                <a:ea typeface="+mn-lt"/>
                <a:cs typeface="+mn-lt"/>
              </a:rPr>
              <a:t>ParentVUE</a:t>
            </a:r>
            <a:r>
              <a:rPr lang="en-US" sz="1600" dirty="0">
                <a:ea typeface="+mn-lt"/>
                <a:cs typeface="+mn-lt"/>
              </a:rPr>
              <a:t>. The Specialty Program Application Process webpage has </a:t>
            </a:r>
            <a:r>
              <a:rPr lang="en-US" sz="1600">
                <a:ea typeface="+mn-lt"/>
                <a:cs typeface="+mn-lt"/>
              </a:rPr>
              <a:t>directions for applying and information about virtual help sessions. </a:t>
            </a:r>
          </a:p>
          <a:p>
            <a:r>
              <a:rPr lang="en-US" sz="1600">
                <a:ea typeface="+mn-lt"/>
                <a:cs typeface="+mn-lt"/>
              </a:rPr>
              <a:t>Webpage: </a:t>
            </a:r>
            <a:r>
              <a:rPr lang="en-US" sz="1600" dirty="0">
                <a:ea typeface="+mn-lt"/>
                <a:cs typeface="+mn-lt"/>
                <a:hlinkClick r:id="rId2"/>
              </a:rPr>
              <a:t>https://www.pwcs.edu/academics___programs/advanced_academics___specialty_programs/specialty_programs/elementary_school_programs/index</a:t>
            </a:r>
            <a:endParaRPr lang="en-US" sz="1600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65EC-D55D-D785-BDA7-BBB4D4CF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A960-2AB8-134D-EC6A-6D9309E7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 education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9941-FB94-DA3D-8213-F8A2BC3DA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Mrs. Jessica Barrett</a:t>
            </a:r>
          </a:p>
        </p:txBody>
      </p:sp>
    </p:spTree>
    <p:extLst>
      <p:ext uri="{BB962C8B-B14F-4D97-AF65-F5344CB8AC3E}">
        <p14:creationId xmlns:p14="http://schemas.microsoft.com/office/powerpoint/2010/main" val="19364381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401E770BE134F959DBDB9788586E3" ma:contentTypeVersion="13" ma:contentTypeDescription="Create a new document." ma:contentTypeScope="" ma:versionID="dde82cbd26bdb8389fdd8056cc1ee05d">
  <xsd:schema xmlns:xsd="http://www.w3.org/2001/XMLSchema" xmlns:xs="http://www.w3.org/2001/XMLSchema" xmlns:p="http://schemas.microsoft.com/office/2006/metadata/properties" xmlns:ns2="4815723c-cda3-4597-971f-4c34148aadd2" xmlns:ns3="24ccb90b-6fbe-4fe6-aaa0-be4779251b8f" targetNamespace="http://schemas.microsoft.com/office/2006/metadata/properties" ma:root="true" ma:fieldsID="3d36a4c6be6a18ffe23fbacae4684784" ns2:_="" ns3:_="">
    <xsd:import namespace="4815723c-cda3-4597-971f-4c34148aadd2"/>
    <xsd:import namespace="24ccb90b-6fbe-4fe6-aaa0-be4779251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5723c-cda3-4597-971f-4c34148aa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23fc58c-6e33-4da0-902c-7e32230b8d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b90b-6fbe-4fe6-aaa0-be4779251b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360126-adb1-4343-87f2-887eb9a0d904}" ma:internalName="TaxCatchAll" ma:showField="CatchAllData" ma:web="24ccb90b-6fbe-4fe6-aaa0-be4779251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ccb90b-6fbe-4fe6-aaa0-be4779251b8f" xsi:nil="true"/>
    <lcf76f155ced4ddcb4097134ff3c332f xmlns="4815723c-cda3-4597-971f-4c34148aad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F28C35-E8B6-458F-B04B-6BC0181A9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C33A4-37F3-45FE-BD24-499E0AA79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15723c-cda3-4597-971f-4c34148aadd2"/>
    <ds:schemaRef ds:uri="24ccb90b-6fbe-4fe6-aaa0-be4779251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980F0D-26EA-4628-85E4-F571DC757436}">
  <ds:schemaRefs>
    <ds:schemaRef ds:uri="4815723c-cda3-4597-971f-4c34148aadd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24ccb90b-6fbe-4fe6-aaa0-be4779251b8f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</TotalTime>
  <Words>207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Gill Sans MT</vt:lpstr>
      <vt:lpstr>Parcel</vt:lpstr>
      <vt:lpstr>Advisory Council meeting</vt:lpstr>
      <vt:lpstr>Welcome</vt:lpstr>
      <vt:lpstr>BOY Data celebrations</vt:lpstr>
      <vt:lpstr>Budget update</vt:lpstr>
      <vt:lpstr>Inclement weather information</vt:lpstr>
      <vt:lpstr>What’s next with VALLSS?</vt:lpstr>
      <vt:lpstr>Specialty program overview</vt:lpstr>
      <vt:lpstr>Gifted education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B. Levecchi</dc:creator>
  <cp:lastModifiedBy>Allison Scott</cp:lastModifiedBy>
  <cp:revision>2</cp:revision>
  <dcterms:created xsi:type="dcterms:W3CDTF">2024-12-10T00:46:44Z</dcterms:created>
  <dcterms:modified xsi:type="dcterms:W3CDTF">2025-02-14T20:47:36Z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0x0101000A6401E770BE134F959DBDB9788586E3</vt:lpwstr>
  </property>
  <property fmtid="{D5CDD505-2E9C-101B-9397-08002B2CF9AE}" pid="3" name="MediaServiceImageTags">
    <vt:lpwstr/>
  </property>
</Properties>
</file>